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48"/>
  </p:normalViewPr>
  <p:slideViewPr>
    <p:cSldViewPr snapToGrid="0" showGuides="1">
      <p:cViewPr varScale="1">
        <p:scale>
          <a:sx n="119" d="100"/>
          <a:sy n="119" d="100"/>
        </p:scale>
        <p:origin x="21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8AB5-DAA1-D81E-015E-2F15289D6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FE5B1-2377-0B51-DEB5-830D9F3B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F962-91B1-58F3-23AC-8E9F767F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00C8-8AC2-80EB-2C05-12E4A277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CFD92-1A0C-9E6B-C971-0B7B86E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2494-BC21-B163-F7EE-72C8C57D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C74BE-9B6A-FA34-39A8-4C820AD94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B498-F71D-8EF8-F9E3-E6314FF5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7968-472B-8049-4FD4-3D7D4A77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5D5F-F869-1A13-73AE-8CC614D1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76C6B-136C-73DF-DED7-4F2036F9A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2AF6F-596F-5C3A-4BEA-DE13CBF0F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11C4A-6A0E-1130-5964-499238F0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313D-E2D5-7345-4223-CFCC595D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48942-302E-9247-B3C3-3D04929D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3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67E5-2CB0-8EEF-3675-8A15CD5C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2FD4-9CB0-C91D-7D57-A4E031AAF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E1DE-5A54-8432-560D-DC5E9F8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CF329-A2B4-2B91-6F64-CD1D3FB0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7678E-ABB6-8E57-5730-E48FC0C8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8AF5-839F-8C0A-456F-05EF1490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3C1F-95FB-5D2B-4274-B8B8C1B7E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CA3FC-3458-FB40-D593-E5314B51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9C26-F75D-0E2C-CDEB-ECEC4DC8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92830-72B0-22F0-9599-ED179B46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8290-9370-1567-2263-2BE2AC8D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A849-DCA0-DC1A-7C81-D9DBD0A52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93CF9-8DAD-7EED-6DD2-F79F77A6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4BF8-E300-AAC9-6BFC-1C653EEC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E65FF-2A5F-9D6E-B2FA-946727FD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60A-B401-83B7-05FA-9D4A8EB4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D020-E8BA-EF21-9D9C-A05A7FBC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9A19-7C3A-6731-A00E-356648A4C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D8C5F-2BA1-D7FB-0BA0-23FCDDC6B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C7F9F-3F04-9E9C-F972-0BFEE6D38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DC5A5-1EDE-13C0-05F9-8768D1868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E97E2-4591-74DA-A83D-05D545A2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17576-94AF-2056-D6FD-DB68FD33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2676D-40B5-1ACC-647E-1DCA9634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8C79-C10F-C1BA-1A0C-944C8744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C2E25-913B-D7E7-9151-2648D473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D510E-433A-0085-9F59-A982EA77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00AA9-4AF0-2927-6572-96130B09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B3CE8-7E6D-2B1E-1808-089955BE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1895E-4A34-95E2-5CDB-F135EE90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4C18C-1E80-891F-44B3-B044F200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B079-3238-FBBA-5E8E-A5077EA8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C534-EEDD-943D-4A5B-AF7A7331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CE54A-C66F-5B63-E109-75ABC78BB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D3CD6-49BF-E9AC-DFE6-4670D417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BDE0E-8C2C-3060-F700-3A889AF0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54F62-B083-D25C-4D9B-47F39C75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6B6C-0604-4536-36B0-BEB4217A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34D00-4E2B-5209-D370-54906C134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BDFF5-076A-956D-1302-2D7871715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A3B1D-9341-ACD1-2371-F1F8286E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46372-A349-D45E-4064-6DE534B4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A1576-745F-F2CC-EB70-252B6DDE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8E8B6-831A-C440-8EE9-AF53E79C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26CA9-D039-49A8-E1D1-AF8D7C4A4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FE48-0A13-A6C9-09E9-00B0EA70C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5CE5-5DE2-204A-A0AB-1370C46E6FED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6071-BB47-BD3D-0463-CB726F5A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CA476-C143-B089-07C7-B13F9C28F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9907-9E22-574D-A5C9-E0CEB9F6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438F0-EDE7-6D0C-84C3-887811204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8ADD1-6B7D-6C9D-3798-5678D76BE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6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E297B-0DD1-8469-406F-F3351FD76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47899-DCB1-5F22-BFC5-A96B4E55E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5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AE19B-E0CB-C8B2-60EC-C48A11693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9AE56-8876-5811-930D-469A855DB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7684B-D0B3-B381-6CA0-223440488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581C5-AC48-D489-B088-5BBBD0C95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9E3D2-517A-62D2-F59B-18851286A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5DE51-4B40-B92C-92FC-B7DBFBE67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3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656DD-E589-378D-3B7E-7C206BD86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C55BB-96D0-B9DB-04B4-FE619DC0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CB75E-05DD-E016-6659-884F296E2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82DEC-1808-DDB8-9494-C7FA51456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Melek Maria Csortos</dc:creator>
  <cp:lastModifiedBy>Melek Maria Csortos</cp:lastModifiedBy>
  <cp:revision>1</cp:revision>
  <dcterms:created xsi:type="dcterms:W3CDTF">2023-05-07T22:11:20Z</dcterms:created>
  <dcterms:modified xsi:type="dcterms:W3CDTF">2023-05-07T22:18:38Z</dcterms:modified>
</cp:coreProperties>
</file>